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>
        <p:scale>
          <a:sx n="159" d="100"/>
          <a:sy n="159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BF328-787F-B690-1EEF-EFAD38BCB0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D68C36-7988-640B-5997-CEBE7AA5E0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68B139-7AD7-A4B2-1275-735DD3482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39B8E-4701-4E0E-9912-A37B824980C3}" type="datetimeFigureOut">
              <a:rPr lang="en-US" smtClean="0"/>
              <a:t>3/2/2023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55658-B913-BACD-901A-069AA816D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7D54D-4A0E-68A0-B278-D1F4B70C4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C5195-1092-40B0-9F02-97C8018B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908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2201A-EBA8-2654-2389-7D0E79E38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2BEF8C-7AF1-D955-1861-2CD9C591E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021A3-634D-2742-7A38-A7F9A40C0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39B8E-4701-4E0E-9912-A37B824980C3}" type="datetimeFigureOut">
              <a:rPr lang="en-US" smtClean="0"/>
              <a:t>3/2/2023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2B4D20-4BC1-090C-AF9C-4B8A00E96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3D1A4A-33A8-16DF-B83B-7511ADAE8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C5195-1092-40B0-9F02-97C8018B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653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F9CB82-DA53-DC35-1661-333B9422EE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70965E-74B9-D8ED-4C7B-8EE24C344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80BCDF-95B2-2F4A-8635-9EB1D6BA8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39B8E-4701-4E0E-9912-A37B824980C3}" type="datetimeFigureOut">
              <a:rPr lang="en-US" smtClean="0"/>
              <a:t>3/2/2023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CB91F4-838B-D490-514B-C632EAB24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C6A923-7E07-C49B-2AC9-DD8DFFC7B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C5195-1092-40B0-9F02-97C8018B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236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571F2-2501-ECFD-6FB2-99A22A0C1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15C39-BA61-2659-5149-2BEA7C86E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A506B9-7EF5-57B7-6F4E-C0D2925A0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39B8E-4701-4E0E-9912-A37B824980C3}" type="datetimeFigureOut">
              <a:rPr lang="en-US" smtClean="0"/>
              <a:t>3/2/2023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2DBBD8-CE4B-0C84-7BD2-D588EBBD9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F3C91-512D-CBEF-037E-BAC957238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C5195-1092-40B0-9F02-97C8018B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411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AA1A7-C4EF-CB0D-E018-825E7D09F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62F27-05AC-0656-8F33-129669EC93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469594-46D8-4960-39FC-581259C22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39B8E-4701-4E0E-9912-A37B824980C3}" type="datetimeFigureOut">
              <a:rPr lang="en-US" smtClean="0"/>
              <a:t>3/2/2023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163FC7-4FB3-0997-1A4D-43C4C3008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888AB-468E-2F9C-643B-A05E374B6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C5195-1092-40B0-9F02-97C8018B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701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89195-5A9E-C802-FC93-257523F90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A7813-5948-F291-E965-83CDC04F15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107BB7-7E07-15BF-41C3-842A4AB5A8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E24D73-2D87-4C96-99E9-30A1C7DDF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39B8E-4701-4E0E-9912-A37B824980C3}" type="datetimeFigureOut">
              <a:rPr lang="en-US" smtClean="0"/>
              <a:t>3/2/2023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90DFD0-6D7D-7642-9BE6-AEA6335C3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542C4C-DB66-096F-D299-EC7A0D274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C5195-1092-40B0-9F02-97C8018B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726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AF69B-53A7-1E1C-B5CD-D0DFA4AA7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CA401E-BA54-91B3-6922-8CEB4AC65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3ABA44-5389-B9CF-578B-F39A5CBD72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15F772-4A9E-EBBA-8D4A-8F69523CF0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B08A54-9F34-E57D-B599-BA3624854B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274EB4-F082-0303-445D-DEE07FED4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39B8E-4701-4E0E-9912-A37B824980C3}" type="datetimeFigureOut">
              <a:rPr lang="en-US" smtClean="0"/>
              <a:t>3/2/2023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B47AB3-F3B8-536C-EDB3-A12868211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FE746C-FE6C-17DB-8C29-77DFDB31A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C5195-1092-40B0-9F02-97C8018B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861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AEB85-BD27-338A-A89A-08503EFD1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C65D3C-89AB-7029-A280-293939523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39B8E-4701-4E0E-9912-A37B824980C3}" type="datetimeFigureOut">
              <a:rPr lang="en-US" smtClean="0"/>
              <a:t>3/2/2023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5A254C-C73A-53B1-2B29-CC3A8F1CB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29FA31-59C4-5BC6-12A1-6C27C9D9A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C5195-1092-40B0-9F02-97C8018B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887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D7F19E-1E8E-0614-DFD3-92E2C2840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39B8E-4701-4E0E-9912-A37B824980C3}" type="datetimeFigureOut">
              <a:rPr lang="en-US" smtClean="0"/>
              <a:t>3/2/2023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353A57-886A-2F72-CF49-783DF9B0A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405FFE-0F37-2C71-29BA-68E73CD58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C5195-1092-40B0-9F02-97C8018B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378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4C668-2554-E9C7-FC6A-9BC3C1226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9B05A-CDE2-1259-0D0F-18F208AB3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0DFD02-6A6C-202E-50CD-DBA8527E5C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95EEEA-6192-6C97-FA1A-CBF9660EA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39B8E-4701-4E0E-9912-A37B824980C3}" type="datetimeFigureOut">
              <a:rPr lang="en-US" smtClean="0"/>
              <a:t>3/2/2023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B06BBB-8489-3B9F-2AFC-7F37A5ABA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83970C-6E95-6F67-A31C-D44417694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C5195-1092-40B0-9F02-97C8018B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346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E4957-B34C-B8A5-EFE5-563037835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31A844-B1F6-AC0E-84B1-FB56C439D3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BB2102-FBC0-E0DB-A9AF-843F9DFE91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25B2AC-C01C-01A6-5DB8-F9E27C47A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39B8E-4701-4E0E-9912-A37B824980C3}" type="datetimeFigureOut">
              <a:rPr lang="en-US" smtClean="0"/>
              <a:t>3/2/2023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2C9E98-46F4-5048-083C-D19ECE6FF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CD3165-ED89-69F8-A7FD-6D3D6A697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C5195-1092-40B0-9F02-97C8018B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711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6ADE58-F5EE-7338-1AC2-4AF9FBC79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438E29-129A-877D-B812-E197565141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684F4B-F089-9756-2D66-DCBA769376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939B8E-4701-4E0E-9912-A37B824980C3}" type="datetimeFigureOut">
              <a:rPr lang="en-US" smtClean="0"/>
              <a:t>3/2/2023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E91180-B354-9BA9-148C-A5E18F6531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34CDDF-5CE5-986B-0872-D3C3121D70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9C5195-1092-40B0-9F02-97C8018B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07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947BD-EC90-F7CC-C612-1B838A2B8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Calibration Pipeline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D56B31-6C16-7587-C6DE-D270AC6B9A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Environment  = </a:t>
            </a:r>
            <a:r>
              <a:rPr lang="en-US" dirty="0" err="1"/>
              <a:t>mcSIM_Dev_try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287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7B548-AA61-C55A-46B6-143EAAD33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Calibration Step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A9ED7-6E41-63F6-BFB7-959DC54159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315" y="1594082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Use  highlighter slide!</a:t>
            </a:r>
          </a:p>
          <a:p>
            <a:endParaRPr lang="en-US" dirty="0"/>
          </a:p>
          <a:p>
            <a:r>
              <a:rPr lang="en-US" dirty="0"/>
              <a:t>upload calibration mask -&gt; </a:t>
            </a:r>
          </a:p>
          <a:p>
            <a:pPr lvl="1"/>
            <a:r>
              <a:rPr lang="en-US" dirty="0"/>
              <a:t>users/researcher/3DFAST-main/3DFAST-main -&gt; upload_DMD_calibration.py</a:t>
            </a:r>
          </a:p>
          <a:p>
            <a:endParaRPr lang="en-US" dirty="0"/>
          </a:p>
          <a:p>
            <a:r>
              <a:rPr lang="en-US" dirty="0"/>
              <a:t>take photo with FULL Frame in </a:t>
            </a:r>
            <a:r>
              <a:rPr lang="en-US" dirty="0" err="1"/>
              <a:t>ArenaView</a:t>
            </a:r>
            <a:r>
              <a:rPr lang="en-US" dirty="0"/>
              <a:t> (should see dots!), re-upload if not (may need to add gain)</a:t>
            </a:r>
          </a:p>
          <a:p>
            <a:endParaRPr lang="en-US" dirty="0"/>
          </a:p>
          <a:p>
            <a:r>
              <a:rPr lang="en-US" dirty="0"/>
              <a:t>save photo in users/researcher/</a:t>
            </a:r>
            <a:r>
              <a:rPr lang="en-US" dirty="0" err="1"/>
              <a:t>mcSIM</a:t>
            </a:r>
            <a:r>
              <a:rPr lang="en-US" dirty="0"/>
              <a:t>/examples/data</a:t>
            </a:r>
          </a:p>
        </p:txBody>
      </p:sp>
      <p:pic>
        <p:nvPicPr>
          <p:cNvPr id="5" name="Picture 4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C687A6B6-6108-7F75-0657-B636F5999B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9688" y="79514"/>
            <a:ext cx="3096591" cy="2590612"/>
          </a:xfrm>
          <a:prstGeom prst="rect">
            <a:avLst/>
          </a:prstGeom>
        </p:spPr>
      </p:pic>
      <p:sp>
        <p:nvSpPr>
          <p:cNvPr id="6" name="Arrow: Bent-Up 5">
            <a:extLst>
              <a:ext uri="{FF2B5EF4-FFF2-40B4-BE49-F238E27FC236}">
                <a16:creationId xmlns:a16="http://schemas.microsoft.com/office/drawing/2014/main" id="{C29D72D3-F89B-1E7A-66B4-C625D0BF11E4}"/>
              </a:ext>
            </a:extLst>
          </p:cNvPr>
          <p:cNvSpPr/>
          <p:nvPr/>
        </p:nvSpPr>
        <p:spPr>
          <a:xfrm>
            <a:off x="10925706" y="2868784"/>
            <a:ext cx="714310" cy="1510918"/>
          </a:xfrm>
          <a:prstGeom prst="bentUpArrow">
            <a:avLst>
              <a:gd name="adj1" fmla="val 4288"/>
              <a:gd name="adj2" fmla="val 8219"/>
              <a:gd name="adj3" fmla="val 1234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944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DDB7F-CEA6-0A1C-3B47-80344AF38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Calibration Step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0FD2E-264F-66E1-F6B5-7FCB42E82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917" y="2092488"/>
            <a:ext cx="11300791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Open Affine </a:t>
            </a:r>
            <a:r>
              <a:rPr lang="en-US" dirty="0" err="1"/>
              <a:t>xform</a:t>
            </a:r>
            <a:r>
              <a:rPr lang="en-US" dirty="0"/>
              <a:t> script</a:t>
            </a:r>
          </a:p>
          <a:p>
            <a:pPr lvl="1"/>
            <a:r>
              <a:rPr lang="en-US" dirty="0"/>
              <a:t> users/researcher/</a:t>
            </a:r>
            <a:r>
              <a:rPr lang="en-US" dirty="0" err="1"/>
              <a:t>mcSIM</a:t>
            </a:r>
            <a:r>
              <a:rPr lang="en-US" dirty="0"/>
              <a:t>/examples -&gt; calibrate_affine_xform_ATLAS10.py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Change lines for </a:t>
            </a:r>
            <a:r>
              <a:rPr lang="en-US" dirty="0" err="1"/>
              <a:t>image_fname</a:t>
            </a:r>
            <a:r>
              <a:rPr lang="en-US" dirty="0"/>
              <a:t> to photo from earlier (30?)</a:t>
            </a:r>
          </a:p>
          <a:p>
            <a:r>
              <a:rPr lang="en-US" dirty="0"/>
              <a:t>Update </a:t>
            </a:r>
            <a:r>
              <a:rPr lang="en-US" dirty="0" err="1"/>
              <a:t>centers_init</a:t>
            </a:r>
            <a:r>
              <a:rPr lang="en-US" dirty="0"/>
              <a:t> values:</a:t>
            </a:r>
          </a:p>
          <a:p>
            <a:pPr marL="457200" lvl="1" indent="0">
              <a:buNone/>
            </a:pPr>
            <a:r>
              <a:rPr lang="en-US" dirty="0"/>
              <a:t>in Fiji: </a:t>
            </a:r>
          </a:p>
          <a:p>
            <a:pPr marL="457200" lvl="1" indent="0">
              <a:buNone/>
            </a:pPr>
            <a:r>
              <a:rPr lang="en-US" dirty="0"/>
              <a:t>	-open photo from step 1 as well as </a:t>
            </a:r>
            <a:r>
              <a:rPr lang="en-US" dirty="0" err="1"/>
              <a:t>McSIM</a:t>
            </a:r>
            <a:r>
              <a:rPr lang="en-US" dirty="0"/>
              <a:t>/examples/Data -&gt; 		calibration_dot_indices.png !</a:t>
            </a:r>
          </a:p>
          <a:p>
            <a:pPr marL="457200" lvl="1" indent="0">
              <a:buNone/>
            </a:pPr>
            <a:r>
              <a:rPr lang="en-US" dirty="0"/>
              <a:t>	 -find center of 6 each dots in the new photo that are labeled 1-6 in the calibration photo </a:t>
            </a:r>
          </a:p>
          <a:p>
            <a:pPr marL="457200" lvl="1" indent="0">
              <a:buNone/>
            </a:pPr>
            <a:r>
              <a:rPr lang="en-US" dirty="0"/>
              <a:t>	-update values for </a:t>
            </a:r>
            <a:r>
              <a:rPr lang="en-US" dirty="0" err="1"/>
              <a:t>centers_init</a:t>
            </a:r>
            <a:r>
              <a:rPr lang="en-US" dirty="0"/>
              <a:t> with these center points -&gt; MUST BE IN CORRECT ORDER OF 	DOT CALIBRATION PHOTO!!! Y/X REVERSED! (not sure which one of these it is [above])</a:t>
            </a:r>
          </a:p>
          <a:p>
            <a:r>
              <a:rPr lang="en-US" dirty="0"/>
              <a:t>run calilbrate_affine_xform_ATLAS10.py</a:t>
            </a:r>
          </a:p>
        </p:txBody>
      </p:sp>
      <p:pic>
        <p:nvPicPr>
          <p:cNvPr id="5" name="Picture 4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890C259A-317B-31EB-A8BE-62FC1361D6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1312" y="71666"/>
            <a:ext cx="2561889" cy="2147692"/>
          </a:xfrm>
          <a:prstGeom prst="rect">
            <a:avLst/>
          </a:prstGeom>
        </p:spPr>
      </p:pic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9A976993-7BE8-DAF5-D1DE-47B805B752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7907" y="71666"/>
            <a:ext cx="2141193" cy="2147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04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7BF19-420A-8293-FA58-2DD8A045A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Calibration Step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437AF-EBA2-8409-FFDA-CA7DD95818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dirty="0"/>
              <a:t>Switch to real Sample!</a:t>
            </a:r>
          </a:p>
          <a:p>
            <a:endParaRPr lang="en-US" dirty="0"/>
          </a:p>
          <a:p>
            <a:r>
              <a:rPr lang="en-US" dirty="0"/>
              <a:t>Open users/researcher/mcSIM/examples/convert_ATLAS10_to_DMD.py</a:t>
            </a:r>
          </a:p>
          <a:p>
            <a:endParaRPr lang="en-US" dirty="0"/>
          </a:p>
          <a:p>
            <a:r>
              <a:rPr lang="en-US" dirty="0"/>
              <a:t>Switch </a:t>
            </a:r>
            <a:r>
              <a:rPr lang="en-US" dirty="0" err="1"/>
              <a:t>save_dir</a:t>
            </a:r>
            <a:r>
              <a:rPr lang="en-US" dirty="0"/>
              <a:t> variable to folder created in step 2 </a:t>
            </a:r>
          </a:p>
          <a:p>
            <a:endParaRPr lang="en-US" dirty="0"/>
          </a:p>
          <a:p>
            <a:r>
              <a:rPr lang="en-US" dirty="0"/>
              <a:t>Use </a:t>
            </a:r>
            <a:r>
              <a:rPr lang="en-US" dirty="0" err="1"/>
              <a:t>ArenaView</a:t>
            </a:r>
            <a:r>
              <a:rPr lang="en-US" dirty="0"/>
              <a:t> </a:t>
            </a:r>
            <a:r>
              <a:rPr lang="en-US" dirty="0" err="1"/>
              <a:t>GUi</a:t>
            </a:r>
            <a:r>
              <a:rPr lang="en-US" dirty="0"/>
              <a:t> to take photo of full sample FOV, save in users/researcher/</a:t>
            </a:r>
            <a:r>
              <a:rPr lang="en-US" dirty="0" err="1"/>
              <a:t>mcSIM</a:t>
            </a:r>
            <a:r>
              <a:rPr lang="en-US" dirty="0"/>
              <a:t>/examples </a:t>
            </a:r>
          </a:p>
          <a:p>
            <a:endParaRPr lang="en-US" dirty="0"/>
          </a:p>
          <a:p>
            <a:r>
              <a:rPr lang="en-US" dirty="0"/>
              <a:t>Update </a:t>
            </a:r>
            <a:r>
              <a:rPr lang="en-US" dirty="0" err="1"/>
              <a:t>draw_reactangle_with_drag</a:t>
            </a:r>
            <a:r>
              <a:rPr lang="en-US" dirty="0"/>
              <a:t> and </a:t>
            </a:r>
            <a:r>
              <a:rPr lang="en-US" dirty="0" err="1"/>
              <a:t>test_path</a:t>
            </a:r>
            <a:r>
              <a:rPr lang="en-US" dirty="0"/>
              <a:t> values to the name used with the full FOV frame just taken </a:t>
            </a:r>
          </a:p>
          <a:p>
            <a:endParaRPr lang="en-US" dirty="0"/>
          </a:p>
          <a:p>
            <a:r>
              <a:rPr lang="en-US" dirty="0"/>
              <a:t>Run convert_ATLAS10_to_DMD.py </a:t>
            </a:r>
          </a:p>
          <a:p>
            <a:endParaRPr lang="en-US" dirty="0"/>
          </a:p>
          <a:p>
            <a:r>
              <a:rPr lang="en-US" dirty="0"/>
              <a:t>Draw box around target in CV2 GUI that pops up. </a:t>
            </a:r>
          </a:p>
          <a:p>
            <a:endParaRPr lang="en-US" dirty="0"/>
          </a:p>
          <a:p>
            <a:r>
              <a:rPr lang="en-US" dirty="0"/>
              <a:t>Watch selective target illumination in </a:t>
            </a:r>
            <a:r>
              <a:rPr lang="en-US" dirty="0" err="1"/>
              <a:t>ArenaView</a:t>
            </a:r>
            <a:endParaRPr lang="en-US" dirty="0"/>
          </a:p>
          <a:p>
            <a:endParaRPr lang="en-US" dirty="0"/>
          </a:p>
          <a:p>
            <a:r>
              <a:rPr lang="en-US" dirty="0"/>
              <a:t>Change </a:t>
            </a:r>
            <a:r>
              <a:rPr lang="en-US" dirty="0" err="1"/>
              <a:t>ArenaView</a:t>
            </a:r>
            <a:r>
              <a:rPr lang="en-US" dirty="0"/>
              <a:t> parameters and record.. or whatever !!!</a:t>
            </a:r>
          </a:p>
        </p:txBody>
      </p:sp>
    </p:spTree>
    <p:extLst>
      <p:ext uri="{BB962C8B-B14F-4D97-AF65-F5344CB8AC3E}">
        <p14:creationId xmlns:p14="http://schemas.microsoft.com/office/powerpoint/2010/main" val="2682033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41832-1091-AD9A-8101-2EC74C436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964F1-123B-20F6-74FC-F75A32718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440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F7296-1ADA-E74F-9B95-E8C4474F6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5CCA9-98AF-D3FE-F601-F7375BE8A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568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331</Words>
  <Application>Microsoft Office PowerPoint</Application>
  <PresentationFormat>Widescreen</PresentationFormat>
  <Paragraphs>41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Calibration Pipeline</vt:lpstr>
      <vt:lpstr>Calibration Step 1</vt:lpstr>
      <vt:lpstr>Calibration Step 2</vt:lpstr>
      <vt:lpstr>Calibration Step 3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Calibration Pipeline</dc:title>
  <dc:creator>forest speed</dc:creator>
  <cp:lastModifiedBy>forest speed</cp:lastModifiedBy>
  <cp:revision>1</cp:revision>
  <dcterms:created xsi:type="dcterms:W3CDTF">2023-03-02T21:39:12Z</dcterms:created>
  <dcterms:modified xsi:type="dcterms:W3CDTF">2023-03-03T00:59:53Z</dcterms:modified>
</cp:coreProperties>
</file>

<file path=docProps/thumbnail.jpeg>
</file>